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9"/>
  </p:handoutMasterIdLst>
  <p:sldIdLst>
    <p:sldId id="257" r:id="rId2"/>
    <p:sldId id="258" r:id="rId3"/>
    <p:sldId id="272" r:id="rId4"/>
    <p:sldId id="276" r:id="rId5"/>
    <p:sldId id="269" r:id="rId6"/>
    <p:sldId id="271" r:id="rId7"/>
    <p:sldId id="273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7" userDrawn="1">
          <p15:clr>
            <a:srgbClr val="A4A3A4"/>
          </p15:clr>
        </p15:guide>
        <p15:guide id="2" pos="38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howGuides="1">
      <p:cViewPr varScale="1">
        <p:scale>
          <a:sx n="86" d="100"/>
          <a:sy n="86" d="100"/>
        </p:scale>
        <p:origin x="691" y="67"/>
      </p:cViewPr>
      <p:guideLst>
        <p:guide orient="horz" pos="2727"/>
        <p:guide pos="38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49" d="100"/>
          <a:sy n="49" d="100"/>
        </p:scale>
        <p:origin x="1842" y="54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Евгений Мордасов" userId="8fdeb4735682fd37" providerId="LiveId" clId="{EB7B2DED-99DD-42D1-ADDF-89D0F0D6E6C5}"/>
    <pc:docChg chg="undo custSel addSld delSld modSld sldOrd">
      <pc:chgData name="Евгений Мордасов" userId="8fdeb4735682fd37" providerId="LiveId" clId="{EB7B2DED-99DD-42D1-ADDF-89D0F0D6E6C5}" dt="2023-02-11T18:38:19.041" v="756" actId="47"/>
      <pc:docMkLst>
        <pc:docMk/>
      </pc:docMkLst>
      <pc:sldChg chg="delSp modSp mod">
        <pc:chgData name="Евгений Мордасов" userId="8fdeb4735682fd37" providerId="LiveId" clId="{EB7B2DED-99DD-42D1-ADDF-89D0F0D6E6C5}" dt="2023-02-11T11:47:13.527" v="34" actId="403"/>
        <pc:sldMkLst>
          <pc:docMk/>
          <pc:sldMk cId="1595613624" sldId="257"/>
        </pc:sldMkLst>
        <pc:spChg chg="mod">
          <ac:chgData name="Евгений Мордасов" userId="8fdeb4735682fd37" providerId="LiveId" clId="{EB7B2DED-99DD-42D1-ADDF-89D0F0D6E6C5}" dt="2023-02-11T11:47:13.527" v="34" actId="403"/>
          <ac:spMkLst>
            <pc:docMk/>
            <pc:sldMk cId="1595613624" sldId="257"/>
            <ac:spMk id="8" creationId="{E2BDACE4-4494-4579-AE66-C36AE5DA67AB}"/>
          </ac:spMkLst>
        </pc:spChg>
        <pc:picChg chg="del">
          <ac:chgData name="Евгений Мордасов" userId="8fdeb4735682fd37" providerId="LiveId" clId="{EB7B2DED-99DD-42D1-ADDF-89D0F0D6E6C5}" dt="2023-02-11T11:37:10.239" v="1" actId="478"/>
          <ac:picMkLst>
            <pc:docMk/>
            <pc:sldMk cId="1595613624" sldId="257"/>
            <ac:picMk id="14" creationId="{E80EDFB5-21BB-424E-8BAF-06E45D4C893C}"/>
          </ac:picMkLst>
        </pc:picChg>
        <pc:picChg chg="del">
          <ac:chgData name="Евгений Мордасов" userId="8fdeb4735682fd37" providerId="LiveId" clId="{EB7B2DED-99DD-42D1-ADDF-89D0F0D6E6C5}" dt="2023-02-11T11:37:10.766" v="2" actId="478"/>
          <ac:picMkLst>
            <pc:docMk/>
            <pc:sldMk cId="1595613624" sldId="257"/>
            <ac:picMk id="15" creationId="{E1E6CC90-E5B5-4EE1-ADD7-BE64FB1EA8A7}"/>
          </ac:picMkLst>
        </pc:picChg>
        <pc:picChg chg="del">
          <ac:chgData name="Евгений Мордасов" userId="8fdeb4735682fd37" providerId="LiveId" clId="{EB7B2DED-99DD-42D1-ADDF-89D0F0D6E6C5}" dt="2023-02-11T11:37:11.296" v="3" actId="478"/>
          <ac:picMkLst>
            <pc:docMk/>
            <pc:sldMk cId="1595613624" sldId="257"/>
            <ac:picMk id="16" creationId="{E6322B80-1B25-4544-A91D-02C0F51B7795}"/>
          </ac:picMkLst>
        </pc:picChg>
        <pc:picChg chg="del">
          <ac:chgData name="Евгений Мордасов" userId="8fdeb4735682fd37" providerId="LiveId" clId="{EB7B2DED-99DD-42D1-ADDF-89D0F0D6E6C5}" dt="2023-02-11T11:37:11.802" v="4" actId="478"/>
          <ac:picMkLst>
            <pc:docMk/>
            <pc:sldMk cId="1595613624" sldId="257"/>
            <ac:picMk id="17" creationId="{715D470A-5CBB-4A2B-BB08-5E60D48A0DEF}"/>
          </ac:picMkLst>
        </pc:picChg>
      </pc:sldChg>
      <pc:sldChg chg="addSp delSp modSp mod">
        <pc:chgData name="Евгений Мордасов" userId="8fdeb4735682fd37" providerId="LiveId" clId="{EB7B2DED-99DD-42D1-ADDF-89D0F0D6E6C5}" dt="2023-02-11T18:04:19.796" v="254" actId="20577"/>
        <pc:sldMkLst>
          <pc:docMk/>
          <pc:sldMk cId="2099046436" sldId="258"/>
        </pc:sldMkLst>
        <pc:spChg chg="mod">
          <ac:chgData name="Евгений Мордасов" userId="8fdeb4735682fd37" providerId="LiveId" clId="{EB7B2DED-99DD-42D1-ADDF-89D0F0D6E6C5}" dt="2023-02-11T12:06:28.040" v="129" actId="20577"/>
          <ac:spMkLst>
            <pc:docMk/>
            <pc:sldMk cId="2099046436" sldId="258"/>
            <ac:spMk id="2" creationId="{B8AE3AC5-8DCB-496C-8E63-AC9FF0F463D4}"/>
          </ac:spMkLst>
        </pc:spChg>
        <pc:spChg chg="mod">
          <ac:chgData name="Евгений Мордасов" userId="8fdeb4735682fd37" providerId="LiveId" clId="{EB7B2DED-99DD-42D1-ADDF-89D0F0D6E6C5}" dt="2023-02-11T18:04:19.796" v="254" actId="20577"/>
          <ac:spMkLst>
            <pc:docMk/>
            <pc:sldMk cId="2099046436" sldId="258"/>
            <ac:spMk id="3" creationId="{A9A41605-339E-4210-9FCA-20A98B9F51F9}"/>
          </ac:spMkLst>
        </pc:spChg>
        <pc:picChg chg="add del mod">
          <ac:chgData name="Евгений Мордасов" userId="8fdeb4735682fd37" providerId="LiveId" clId="{EB7B2DED-99DD-42D1-ADDF-89D0F0D6E6C5}" dt="2023-02-11T17:26:35.765" v="229" actId="478"/>
          <ac:picMkLst>
            <pc:docMk/>
            <pc:sldMk cId="2099046436" sldId="258"/>
            <ac:picMk id="4" creationId="{BAB71D26-A45E-2EF2-AA12-6D0079B2D893}"/>
          </ac:picMkLst>
        </pc:picChg>
        <pc:picChg chg="add mod">
          <ac:chgData name="Евгений Мордасов" userId="8fdeb4735682fd37" providerId="LiveId" clId="{EB7B2DED-99DD-42D1-ADDF-89D0F0D6E6C5}" dt="2023-02-11T17:26:49.125" v="234" actId="1076"/>
          <ac:picMkLst>
            <pc:docMk/>
            <pc:sldMk cId="2099046436" sldId="258"/>
            <ac:picMk id="5" creationId="{EA4B567D-79D2-F8DC-116F-25CEEE8BAB4A}"/>
          </ac:picMkLst>
        </pc:picChg>
      </pc:sldChg>
      <pc:sldChg chg="modSp del mod">
        <pc:chgData name="Евгений Мордасов" userId="8fdeb4735682fd37" providerId="LiveId" clId="{EB7B2DED-99DD-42D1-ADDF-89D0F0D6E6C5}" dt="2023-02-11T18:38:17.437" v="755" actId="47"/>
        <pc:sldMkLst>
          <pc:docMk/>
          <pc:sldMk cId="2315706636" sldId="259"/>
        </pc:sldMkLst>
        <pc:spChg chg="mod">
          <ac:chgData name="Евгений Мордасов" userId="8fdeb4735682fd37" providerId="LiveId" clId="{EB7B2DED-99DD-42D1-ADDF-89D0F0D6E6C5}" dt="2023-02-11T11:48:13.990" v="48" actId="20577"/>
          <ac:spMkLst>
            <pc:docMk/>
            <pc:sldMk cId="2315706636" sldId="259"/>
            <ac:spMk id="14" creationId="{CAE7D754-7D65-49B0-A3EE-82146EF43286}"/>
          </ac:spMkLst>
        </pc:spChg>
      </pc:sldChg>
      <pc:sldChg chg="del">
        <pc:chgData name="Евгений Мордасов" userId="8fdeb4735682fd37" providerId="LiveId" clId="{EB7B2DED-99DD-42D1-ADDF-89D0F0D6E6C5}" dt="2023-02-11T11:47:49.350" v="43" actId="47"/>
        <pc:sldMkLst>
          <pc:docMk/>
          <pc:sldMk cId="1682337959" sldId="267"/>
        </pc:sldMkLst>
      </pc:sldChg>
      <pc:sldChg chg="addSp delSp modSp mod">
        <pc:chgData name="Евгений Мордасов" userId="8fdeb4735682fd37" providerId="LiveId" clId="{EB7B2DED-99DD-42D1-ADDF-89D0F0D6E6C5}" dt="2023-02-11T18:38:02.383" v="753" actId="255"/>
        <pc:sldMkLst>
          <pc:docMk/>
          <pc:sldMk cId="2854469812" sldId="269"/>
        </pc:sldMkLst>
        <pc:spChg chg="add mod">
          <ac:chgData name="Евгений Мордасов" userId="8fdeb4735682fd37" providerId="LiveId" clId="{EB7B2DED-99DD-42D1-ADDF-89D0F0D6E6C5}" dt="2023-02-11T18:38:02.383" v="753" actId="255"/>
          <ac:spMkLst>
            <pc:docMk/>
            <pc:sldMk cId="2854469812" sldId="269"/>
            <ac:spMk id="3" creationId="{6EBCACA5-3043-5449-B411-16A44C9EE428}"/>
          </ac:spMkLst>
        </pc:spChg>
        <pc:spChg chg="mod">
          <ac:chgData name="Евгений Мордасов" userId="8fdeb4735682fd37" providerId="LiveId" clId="{EB7B2DED-99DD-42D1-ADDF-89D0F0D6E6C5}" dt="2023-02-11T16:46:08.978" v="221" actId="20577"/>
          <ac:spMkLst>
            <pc:docMk/>
            <pc:sldMk cId="2854469812" sldId="269"/>
            <ac:spMk id="4" creationId="{719296DE-E499-4BFB-9D6C-B12516A12004}"/>
          </ac:spMkLst>
        </pc:spChg>
        <pc:spChg chg="del">
          <ac:chgData name="Евгений Мордасов" userId="8fdeb4735682fd37" providerId="LiveId" clId="{EB7B2DED-99DD-42D1-ADDF-89D0F0D6E6C5}" dt="2023-02-11T16:42:15.371" v="154" actId="478"/>
          <ac:spMkLst>
            <pc:docMk/>
            <pc:sldMk cId="2854469812" sldId="269"/>
            <ac:spMk id="6" creationId="{36A185A8-DC91-4856-8667-DAB40D56ABA5}"/>
          </ac:spMkLst>
        </pc:spChg>
        <pc:spChg chg="del">
          <ac:chgData name="Евгений Мордасов" userId="8fdeb4735682fd37" providerId="LiveId" clId="{EB7B2DED-99DD-42D1-ADDF-89D0F0D6E6C5}" dt="2023-02-11T16:42:15.371" v="154" actId="478"/>
          <ac:spMkLst>
            <pc:docMk/>
            <pc:sldMk cId="2854469812" sldId="269"/>
            <ac:spMk id="7" creationId="{CCB32D1A-C350-4449-B81A-F1886A7ED552}"/>
          </ac:spMkLst>
        </pc:spChg>
        <pc:spChg chg="del">
          <ac:chgData name="Евгений Мордасов" userId="8fdeb4735682fd37" providerId="LiveId" clId="{EB7B2DED-99DD-42D1-ADDF-89D0F0D6E6C5}" dt="2023-02-11T16:42:15.371" v="154" actId="478"/>
          <ac:spMkLst>
            <pc:docMk/>
            <pc:sldMk cId="2854469812" sldId="269"/>
            <ac:spMk id="11" creationId="{5A892C0F-0900-4E39-B2D8-1D77BE49C9AC}"/>
          </ac:spMkLst>
        </pc:spChg>
        <pc:spChg chg="del">
          <ac:chgData name="Евгений Мордасов" userId="8fdeb4735682fd37" providerId="LiveId" clId="{EB7B2DED-99DD-42D1-ADDF-89D0F0D6E6C5}" dt="2023-02-11T16:42:15.371" v="154" actId="478"/>
          <ac:spMkLst>
            <pc:docMk/>
            <pc:sldMk cId="2854469812" sldId="269"/>
            <ac:spMk id="12" creationId="{D53CCA7F-518A-4905-9462-40C1C1D8B904}"/>
          </ac:spMkLst>
        </pc:spChg>
        <pc:spChg chg="del">
          <ac:chgData name="Евгений Мордасов" userId="8fdeb4735682fd37" providerId="LiveId" clId="{EB7B2DED-99DD-42D1-ADDF-89D0F0D6E6C5}" dt="2023-02-11T16:42:15.371" v="154" actId="478"/>
          <ac:spMkLst>
            <pc:docMk/>
            <pc:sldMk cId="2854469812" sldId="269"/>
            <ac:spMk id="13" creationId="{B01E228C-E55A-4C8B-8D8F-F8DDEAD1B1AD}"/>
          </ac:spMkLst>
        </pc:spChg>
        <pc:spChg chg="del">
          <ac:chgData name="Евгений Мордасов" userId="8fdeb4735682fd37" providerId="LiveId" clId="{EB7B2DED-99DD-42D1-ADDF-89D0F0D6E6C5}" dt="2023-02-11T16:42:15.371" v="154" actId="478"/>
          <ac:spMkLst>
            <pc:docMk/>
            <pc:sldMk cId="2854469812" sldId="269"/>
            <ac:spMk id="14" creationId="{68E8157E-8A3E-4BDC-9129-09AC347B28A9}"/>
          </ac:spMkLst>
        </pc:spChg>
        <pc:spChg chg="del">
          <ac:chgData name="Евгений Мордасов" userId="8fdeb4735682fd37" providerId="LiveId" clId="{EB7B2DED-99DD-42D1-ADDF-89D0F0D6E6C5}" dt="2023-02-11T16:42:15.371" v="154" actId="478"/>
          <ac:spMkLst>
            <pc:docMk/>
            <pc:sldMk cId="2854469812" sldId="269"/>
            <ac:spMk id="15" creationId="{4E5C48BA-14E7-4EF6-81A2-D62869D8A099}"/>
          </ac:spMkLst>
        </pc:spChg>
        <pc:spChg chg="del">
          <ac:chgData name="Евгений Мордасов" userId="8fdeb4735682fd37" providerId="LiveId" clId="{EB7B2DED-99DD-42D1-ADDF-89D0F0D6E6C5}" dt="2023-02-11T16:42:15.371" v="154" actId="478"/>
          <ac:spMkLst>
            <pc:docMk/>
            <pc:sldMk cId="2854469812" sldId="269"/>
            <ac:spMk id="16" creationId="{C70970A3-B863-4131-80E4-3C38EDAB317F}"/>
          </ac:spMkLst>
        </pc:spChg>
        <pc:spChg chg="del">
          <ac:chgData name="Евгений Мордасов" userId="8fdeb4735682fd37" providerId="LiveId" clId="{EB7B2DED-99DD-42D1-ADDF-89D0F0D6E6C5}" dt="2023-02-11T16:42:15.371" v="154" actId="478"/>
          <ac:spMkLst>
            <pc:docMk/>
            <pc:sldMk cId="2854469812" sldId="269"/>
            <ac:spMk id="17" creationId="{D46A4802-354D-4E30-A70E-2E0867306A6B}"/>
          </ac:spMkLst>
        </pc:spChg>
        <pc:spChg chg="del">
          <ac:chgData name="Евгений Мордасов" userId="8fdeb4735682fd37" providerId="LiveId" clId="{EB7B2DED-99DD-42D1-ADDF-89D0F0D6E6C5}" dt="2023-02-11T16:42:15.371" v="154" actId="478"/>
          <ac:spMkLst>
            <pc:docMk/>
            <pc:sldMk cId="2854469812" sldId="269"/>
            <ac:spMk id="18" creationId="{6AB68477-9A1C-4631-AB71-AF54F11DABFD}"/>
          </ac:spMkLst>
        </pc:spChg>
        <pc:spChg chg="del">
          <ac:chgData name="Евгений Мордасов" userId="8fdeb4735682fd37" providerId="LiveId" clId="{EB7B2DED-99DD-42D1-ADDF-89D0F0D6E6C5}" dt="2023-02-11T16:42:15.371" v="154" actId="478"/>
          <ac:spMkLst>
            <pc:docMk/>
            <pc:sldMk cId="2854469812" sldId="269"/>
            <ac:spMk id="19" creationId="{2E0A16A9-138B-45FC-80A2-76C1B73C2294}"/>
          </ac:spMkLst>
        </pc:spChg>
        <pc:spChg chg="del">
          <ac:chgData name="Евгений Мордасов" userId="8fdeb4735682fd37" providerId="LiveId" clId="{EB7B2DED-99DD-42D1-ADDF-89D0F0D6E6C5}" dt="2023-02-11T16:42:15.371" v="154" actId="478"/>
          <ac:spMkLst>
            <pc:docMk/>
            <pc:sldMk cId="2854469812" sldId="269"/>
            <ac:spMk id="20" creationId="{AA0421E0-93B2-4F81-9128-BA728844BD48}"/>
          </ac:spMkLst>
        </pc:spChg>
        <pc:spChg chg="del">
          <ac:chgData name="Евгений Мордасов" userId="8fdeb4735682fd37" providerId="LiveId" clId="{EB7B2DED-99DD-42D1-ADDF-89D0F0D6E6C5}" dt="2023-02-11T16:42:15.371" v="154" actId="478"/>
          <ac:spMkLst>
            <pc:docMk/>
            <pc:sldMk cId="2854469812" sldId="269"/>
            <ac:spMk id="21" creationId="{E0F5B768-F24E-48F9-BF47-91F79A8A22E5}"/>
          </ac:spMkLst>
        </pc:spChg>
        <pc:spChg chg="del">
          <ac:chgData name="Евгений Мордасов" userId="8fdeb4735682fd37" providerId="LiveId" clId="{EB7B2DED-99DD-42D1-ADDF-89D0F0D6E6C5}" dt="2023-02-11T16:42:15.371" v="154" actId="478"/>
          <ac:spMkLst>
            <pc:docMk/>
            <pc:sldMk cId="2854469812" sldId="269"/>
            <ac:spMk id="22" creationId="{39C41BB8-404E-4311-B307-8E6957CA6CAF}"/>
          </ac:spMkLst>
        </pc:spChg>
        <pc:spChg chg="del">
          <ac:chgData name="Евгений Мордасов" userId="8fdeb4735682fd37" providerId="LiveId" clId="{EB7B2DED-99DD-42D1-ADDF-89D0F0D6E6C5}" dt="2023-02-11T16:42:15.371" v="154" actId="478"/>
          <ac:spMkLst>
            <pc:docMk/>
            <pc:sldMk cId="2854469812" sldId="269"/>
            <ac:spMk id="23" creationId="{FDCD1812-C871-4BD1-A197-D87B9B5820AA}"/>
          </ac:spMkLst>
        </pc:spChg>
        <pc:spChg chg="del mod">
          <ac:chgData name="Евгений Мордасов" userId="8fdeb4735682fd37" providerId="LiveId" clId="{EB7B2DED-99DD-42D1-ADDF-89D0F0D6E6C5}" dt="2023-02-11T16:40:41.587" v="147"/>
          <ac:spMkLst>
            <pc:docMk/>
            <pc:sldMk cId="2854469812" sldId="269"/>
            <ac:spMk id="24" creationId="{75001D4B-7744-4E9E-BC5B-5A740F69572F}"/>
          </ac:spMkLst>
        </pc:spChg>
        <pc:spChg chg="del mod">
          <ac:chgData name="Евгений Мордасов" userId="8fdeb4735682fd37" providerId="LiveId" clId="{EB7B2DED-99DD-42D1-ADDF-89D0F0D6E6C5}" dt="2023-02-11T16:40:41.592" v="149"/>
          <ac:spMkLst>
            <pc:docMk/>
            <pc:sldMk cId="2854469812" sldId="269"/>
            <ac:spMk id="25" creationId="{AE738C91-0FFF-4C01-84DB-43CCC6A79D47}"/>
          </ac:spMkLst>
        </pc:spChg>
        <pc:spChg chg="del mod">
          <ac:chgData name="Евгений Мордасов" userId="8fdeb4735682fd37" providerId="LiveId" clId="{EB7B2DED-99DD-42D1-ADDF-89D0F0D6E6C5}" dt="2023-02-11T16:40:41.592" v="151"/>
          <ac:spMkLst>
            <pc:docMk/>
            <pc:sldMk cId="2854469812" sldId="269"/>
            <ac:spMk id="26" creationId="{22B017D2-DD05-4C04-AAE8-C00D46138F46}"/>
          </ac:spMkLst>
        </pc:spChg>
        <pc:spChg chg="del mod">
          <ac:chgData name="Евгений Мордасов" userId="8fdeb4735682fd37" providerId="LiveId" clId="{EB7B2DED-99DD-42D1-ADDF-89D0F0D6E6C5}" dt="2023-02-11T16:40:41.592" v="153"/>
          <ac:spMkLst>
            <pc:docMk/>
            <pc:sldMk cId="2854469812" sldId="269"/>
            <ac:spMk id="27" creationId="{3441A7D3-7964-4A03-A946-334D00629139}"/>
          </ac:spMkLst>
        </pc:spChg>
        <pc:spChg chg="del mod">
          <ac:chgData name="Евгений Мордасов" userId="8fdeb4735682fd37" providerId="LiveId" clId="{EB7B2DED-99DD-42D1-ADDF-89D0F0D6E6C5}" dt="2023-02-11T16:42:15.371" v="154" actId="478"/>
          <ac:spMkLst>
            <pc:docMk/>
            <pc:sldMk cId="2854469812" sldId="269"/>
            <ac:spMk id="28" creationId="{7BA29522-6DA2-4C94-998F-1CD0B72C4D76}"/>
          </ac:spMkLst>
        </pc:spChg>
        <pc:spChg chg="mod">
          <ac:chgData name="Евгений Мордасов" userId="8fdeb4735682fd37" providerId="LiveId" clId="{EB7B2DED-99DD-42D1-ADDF-89D0F0D6E6C5}" dt="2023-02-11T16:40:29.511" v="139" actId="20577"/>
          <ac:spMkLst>
            <pc:docMk/>
            <pc:sldMk cId="2854469812" sldId="269"/>
            <ac:spMk id="33" creationId="{C3CE619A-4CA1-4861-BEDC-636AA31BED4A}"/>
          </ac:spMkLst>
        </pc:spChg>
        <pc:picChg chg="add mod">
          <ac:chgData name="Евгений Мордасов" userId="8fdeb4735682fd37" providerId="LiveId" clId="{EB7B2DED-99DD-42D1-ADDF-89D0F0D6E6C5}" dt="2023-02-11T18:37:32.075" v="661" actId="1076"/>
          <ac:picMkLst>
            <pc:docMk/>
            <pc:sldMk cId="2854469812" sldId="269"/>
            <ac:picMk id="2" creationId="{CC1E2572-C70B-A8B0-5AFF-3FFB2BD51F10}"/>
          </ac:picMkLst>
        </pc:picChg>
        <pc:picChg chg="del">
          <ac:chgData name="Евгений Мордасов" userId="8fdeb4735682fd37" providerId="LiveId" clId="{EB7B2DED-99DD-42D1-ADDF-89D0F0D6E6C5}" dt="2023-02-11T16:42:15.371" v="154" actId="478"/>
          <ac:picMkLst>
            <pc:docMk/>
            <pc:sldMk cId="2854469812" sldId="269"/>
            <ac:picMk id="29" creationId="{CF51D321-C115-4CD0-ADE8-3BF5F430838F}"/>
          </ac:picMkLst>
        </pc:picChg>
        <pc:picChg chg="del">
          <ac:chgData name="Евгений Мордасов" userId="8fdeb4735682fd37" providerId="LiveId" clId="{EB7B2DED-99DD-42D1-ADDF-89D0F0D6E6C5}" dt="2023-02-11T16:42:15.371" v="154" actId="478"/>
          <ac:picMkLst>
            <pc:docMk/>
            <pc:sldMk cId="2854469812" sldId="269"/>
            <ac:picMk id="30" creationId="{9D0EAC36-D4EE-4708-9DF9-E3833D12C9F6}"/>
          </ac:picMkLst>
        </pc:picChg>
        <pc:picChg chg="del">
          <ac:chgData name="Евгений Мордасов" userId="8fdeb4735682fd37" providerId="LiveId" clId="{EB7B2DED-99DD-42D1-ADDF-89D0F0D6E6C5}" dt="2023-02-11T16:42:15.371" v="154" actId="478"/>
          <ac:picMkLst>
            <pc:docMk/>
            <pc:sldMk cId="2854469812" sldId="269"/>
            <ac:picMk id="31" creationId="{4723C090-9F7E-4F0A-A3CF-C8490CE9969C}"/>
          </ac:picMkLst>
        </pc:picChg>
        <pc:picChg chg="del">
          <ac:chgData name="Евгений Мордасов" userId="8fdeb4735682fd37" providerId="LiveId" clId="{EB7B2DED-99DD-42D1-ADDF-89D0F0D6E6C5}" dt="2023-02-11T16:42:15.371" v="154" actId="478"/>
          <ac:picMkLst>
            <pc:docMk/>
            <pc:sldMk cId="2854469812" sldId="269"/>
            <ac:picMk id="32" creationId="{16FF53AA-8FA2-4363-AF5D-D8A03899A76F}"/>
          </ac:picMkLst>
        </pc:picChg>
        <pc:picChg chg="del">
          <ac:chgData name="Евгений Мордасов" userId="8fdeb4735682fd37" providerId="LiveId" clId="{EB7B2DED-99DD-42D1-ADDF-89D0F0D6E6C5}" dt="2023-02-11T16:42:15.371" v="154" actId="478"/>
          <ac:picMkLst>
            <pc:docMk/>
            <pc:sldMk cId="2854469812" sldId="269"/>
            <ac:picMk id="36" creationId="{E1BA2ED8-45A9-441E-B8F1-86714B82DA10}"/>
          </ac:picMkLst>
        </pc:picChg>
      </pc:sldChg>
      <pc:sldChg chg="modSp mod">
        <pc:chgData name="Евгений Мордасов" userId="8fdeb4735682fd37" providerId="LiveId" clId="{EB7B2DED-99DD-42D1-ADDF-89D0F0D6E6C5}" dt="2023-02-11T11:47:54.331" v="44" actId="20577"/>
        <pc:sldMkLst>
          <pc:docMk/>
          <pc:sldMk cId="2510694948" sldId="271"/>
        </pc:sldMkLst>
        <pc:spChg chg="mod">
          <ac:chgData name="Евгений Мордасов" userId="8fdeb4735682fd37" providerId="LiveId" clId="{EB7B2DED-99DD-42D1-ADDF-89D0F0D6E6C5}" dt="2023-02-11T11:47:54.331" v="44" actId="20577"/>
          <ac:spMkLst>
            <pc:docMk/>
            <pc:sldMk cId="2510694948" sldId="271"/>
            <ac:spMk id="11" creationId="{2038F74A-EA8F-439E-9748-492716191358}"/>
          </ac:spMkLst>
        </pc:spChg>
      </pc:sldChg>
      <pc:sldChg chg="addSp delSp modSp mod">
        <pc:chgData name="Евгений Мордасов" userId="8fdeb4735682fd37" providerId="LiveId" clId="{EB7B2DED-99DD-42D1-ADDF-89D0F0D6E6C5}" dt="2023-02-11T18:33:42.038" v="600" actId="20577"/>
        <pc:sldMkLst>
          <pc:docMk/>
          <pc:sldMk cId="2782084173" sldId="272"/>
        </pc:sldMkLst>
        <pc:spChg chg="mod">
          <ac:chgData name="Евгений Мордасов" userId="8fdeb4735682fd37" providerId="LiveId" clId="{EB7B2DED-99DD-42D1-ADDF-89D0F0D6E6C5}" dt="2023-02-11T11:47:35.104" v="40" actId="27636"/>
          <ac:spMkLst>
            <pc:docMk/>
            <pc:sldMk cId="2782084173" sldId="272"/>
            <ac:spMk id="13" creationId="{816EAAAA-A4B0-4060-A400-74B1018278B4}"/>
          </ac:spMkLst>
        </pc:spChg>
        <pc:spChg chg="mod">
          <ac:chgData name="Евгений Мордасов" userId="8fdeb4735682fd37" providerId="LiveId" clId="{EB7B2DED-99DD-42D1-ADDF-89D0F0D6E6C5}" dt="2023-02-11T18:33:42.038" v="600" actId="20577"/>
          <ac:spMkLst>
            <pc:docMk/>
            <pc:sldMk cId="2782084173" sldId="272"/>
            <ac:spMk id="14" creationId="{6ACD048D-76D9-41CB-88F8-FD08228D74D7}"/>
          </ac:spMkLst>
        </pc:spChg>
        <pc:graphicFrameChg chg="add mod">
          <ac:chgData name="Евгений Мордасов" userId="8fdeb4735682fd37" providerId="LiveId" clId="{EB7B2DED-99DD-42D1-ADDF-89D0F0D6E6C5}" dt="2023-02-11T18:25:16.148" v="315"/>
          <ac:graphicFrameMkLst>
            <pc:docMk/>
            <pc:sldMk cId="2782084173" sldId="272"/>
            <ac:graphicFrameMk id="5" creationId="{154C7514-161B-15B6-95ED-2DC63A8E47BF}"/>
          </ac:graphicFrameMkLst>
        </pc:graphicFrameChg>
        <pc:picChg chg="add del mod">
          <ac:chgData name="Евгений Мордасов" userId="8fdeb4735682fd37" providerId="LiveId" clId="{EB7B2DED-99DD-42D1-ADDF-89D0F0D6E6C5}" dt="2023-02-11T18:12:37.760" v="256" actId="478"/>
          <ac:picMkLst>
            <pc:docMk/>
            <pc:sldMk cId="2782084173" sldId="272"/>
            <ac:picMk id="2" creationId="{170C5615-DB8D-49C4-6585-941C4ED78852}"/>
          </ac:picMkLst>
        </pc:picChg>
        <pc:picChg chg="add del mod">
          <ac:chgData name="Евгений Мордасов" userId="8fdeb4735682fd37" providerId="LiveId" clId="{EB7B2DED-99DD-42D1-ADDF-89D0F0D6E6C5}" dt="2023-02-11T18:23:11.043" v="307" actId="478"/>
          <ac:picMkLst>
            <pc:docMk/>
            <pc:sldMk cId="2782084173" sldId="272"/>
            <ac:picMk id="3" creationId="{EC20BEA1-B0E8-06FD-D0E9-72DF013F9FA4}"/>
          </ac:picMkLst>
        </pc:picChg>
        <pc:picChg chg="add mod">
          <ac:chgData name="Евгений Мордасов" userId="8fdeb4735682fd37" providerId="LiveId" clId="{EB7B2DED-99DD-42D1-ADDF-89D0F0D6E6C5}" dt="2023-02-11T18:29:22.992" v="509" actId="1076"/>
          <ac:picMkLst>
            <pc:docMk/>
            <pc:sldMk cId="2782084173" sldId="272"/>
            <ac:picMk id="4" creationId="{A6C1CFA8-F960-BD8B-801A-1E387165F3E4}"/>
          </ac:picMkLst>
        </pc:picChg>
        <pc:picChg chg="add del mod">
          <ac:chgData name="Евгений Мордасов" userId="8fdeb4735682fd37" providerId="LiveId" clId="{EB7B2DED-99DD-42D1-ADDF-89D0F0D6E6C5}" dt="2023-02-11T18:27:37.745" v="418" actId="478"/>
          <ac:picMkLst>
            <pc:docMk/>
            <pc:sldMk cId="2782084173" sldId="272"/>
            <ac:picMk id="6" creationId="{98B64623-736E-2633-698D-00D66466EDD2}"/>
          </ac:picMkLst>
        </pc:picChg>
      </pc:sldChg>
      <pc:sldChg chg="delSp modSp mod ord">
        <pc:chgData name="Евгений Мордасов" userId="8fdeb4735682fd37" providerId="LiveId" clId="{EB7B2DED-99DD-42D1-ADDF-89D0F0D6E6C5}" dt="2023-02-11T16:43:18.614" v="191"/>
        <pc:sldMkLst>
          <pc:docMk/>
          <pc:sldMk cId="101237388" sldId="273"/>
        </pc:sldMkLst>
        <pc:spChg chg="mod">
          <ac:chgData name="Евгений Мордасов" userId="8fdeb4735682fd37" providerId="LiveId" clId="{EB7B2DED-99DD-42D1-ADDF-89D0F0D6E6C5}" dt="2023-02-11T16:42:45.535" v="167" actId="20577"/>
          <ac:spMkLst>
            <pc:docMk/>
            <pc:sldMk cId="101237388" sldId="273"/>
            <ac:spMk id="12" creationId="{7D973365-E85A-4643-9099-CDA91C94844A}"/>
          </ac:spMkLst>
        </pc:spChg>
        <pc:spChg chg="del mod">
          <ac:chgData name="Евгений Мордасов" userId="8fdeb4735682fd37" providerId="LiveId" clId="{EB7B2DED-99DD-42D1-ADDF-89D0F0D6E6C5}" dt="2023-02-11T16:42:49.065" v="170"/>
          <ac:spMkLst>
            <pc:docMk/>
            <pc:sldMk cId="101237388" sldId="273"/>
            <ac:spMk id="42" creationId="{9E73FA07-4361-4E74-B66C-6278CCCB1973}"/>
          </ac:spMkLst>
        </pc:spChg>
        <pc:spChg chg="del mod">
          <ac:chgData name="Евгений Мордасов" userId="8fdeb4735682fd37" providerId="LiveId" clId="{EB7B2DED-99DD-42D1-ADDF-89D0F0D6E6C5}" dt="2023-02-11T16:42:58.759" v="179"/>
          <ac:spMkLst>
            <pc:docMk/>
            <pc:sldMk cId="101237388" sldId="273"/>
            <ac:spMk id="43" creationId="{7FF278AC-357B-45F0-A87E-A0217D1A8341}"/>
          </ac:spMkLst>
        </pc:spChg>
        <pc:spChg chg="del mod">
          <ac:chgData name="Евгений Мордасов" userId="8fdeb4735682fd37" providerId="LiveId" clId="{EB7B2DED-99DD-42D1-ADDF-89D0F0D6E6C5}" dt="2023-02-11T16:43:18.609" v="187"/>
          <ac:spMkLst>
            <pc:docMk/>
            <pc:sldMk cId="101237388" sldId="273"/>
            <ac:spMk id="44" creationId="{42CAEB54-E0A4-40D4-AE1C-09A8B53BA38A}"/>
          </ac:spMkLst>
        </pc:spChg>
        <pc:spChg chg="del mod">
          <ac:chgData name="Евгений Мордасов" userId="8fdeb4735682fd37" providerId="LiveId" clId="{EB7B2DED-99DD-42D1-ADDF-89D0F0D6E6C5}" dt="2023-02-11T16:43:18.614" v="191"/>
          <ac:spMkLst>
            <pc:docMk/>
            <pc:sldMk cId="101237388" sldId="273"/>
            <ac:spMk id="45" creationId="{F9E0C383-795A-4984-8394-0506602F3C16}"/>
          </ac:spMkLst>
        </pc:spChg>
        <pc:spChg chg="del mod">
          <ac:chgData name="Евгений Мордасов" userId="8fdeb4735682fd37" providerId="LiveId" clId="{EB7B2DED-99DD-42D1-ADDF-89D0F0D6E6C5}" dt="2023-02-11T16:42:58.754" v="175"/>
          <ac:spMkLst>
            <pc:docMk/>
            <pc:sldMk cId="101237388" sldId="273"/>
            <ac:spMk id="46" creationId="{ADDE2B39-C36E-4B1B-A689-3ADEC7FDF28F}"/>
          </ac:spMkLst>
        </pc:spChg>
        <pc:spChg chg="del mod">
          <ac:chgData name="Евгений Мордасов" userId="8fdeb4735682fd37" providerId="LiveId" clId="{EB7B2DED-99DD-42D1-ADDF-89D0F0D6E6C5}" dt="2023-02-11T16:42:58.754" v="177"/>
          <ac:spMkLst>
            <pc:docMk/>
            <pc:sldMk cId="101237388" sldId="273"/>
            <ac:spMk id="47" creationId="{936EB56D-AB85-434B-BAEA-FCD0142C947B}"/>
          </ac:spMkLst>
        </pc:spChg>
        <pc:spChg chg="del mod">
          <ac:chgData name="Евгений Мордасов" userId="8fdeb4735682fd37" providerId="LiveId" clId="{EB7B2DED-99DD-42D1-ADDF-89D0F0D6E6C5}" dt="2023-02-11T16:43:18.609" v="185"/>
          <ac:spMkLst>
            <pc:docMk/>
            <pc:sldMk cId="101237388" sldId="273"/>
            <ac:spMk id="48" creationId="{4C38E51C-B552-4C6E-A550-CF582333E1AB}"/>
          </ac:spMkLst>
        </pc:spChg>
        <pc:spChg chg="del mod">
          <ac:chgData name="Евгений Мордасов" userId="8fdeb4735682fd37" providerId="LiveId" clId="{EB7B2DED-99DD-42D1-ADDF-89D0F0D6E6C5}" dt="2023-02-11T16:43:18.614" v="189"/>
          <ac:spMkLst>
            <pc:docMk/>
            <pc:sldMk cId="101237388" sldId="273"/>
            <ac:spMk id="49" creationId="{73851BC0-4FDB-494E-9942-759A53C71C31}"/>
          </ac:spMkLst>
        </pc:spChg>
      </pc:sldChg>
      <pc:sldChg chg="delSp modSp del mod">
        <pc:chgData name="Евгений Мордасов" userId="8fdeb4735682fd37" providerId="LiveId" clId="{EB7B2DED-99DD-42D1-ADDF-89D0F0D6E6C5}" dt="2023-02-11T18:38:15.869" v="754" actId="47"/>
        <pc:sldMkLst>
          <pc:docMk/>
          <pc:sldMk cId="1736559659" sldId="274"/>
        </pc:sldMkLst>
        <pc:spChg chg="del mod">
          <ac:chgData name="Евгений Мордасов" userId="8fdeb4735682fd37" providerId="LiveId" clId="{EB7B2DED-99DD-42D1-ADDF-89D0F0D6E6C5}" dt="2023-02-11T16:42:30.832" v="160"/>
          <ac:spMkLst>
            <pc:docMk/>
            <pc:sldMk cId="1736559659" sldId="274"/>
            <ac:spMk id="25" creationId="{C31F6E92-4BDE-4260-B1D6-EE7B140EF806}"/>
          </ac:spMkLst>
        </pc:spChg>
        <pc:spChg chg="del mod">
          <ac:chgData name="Евгений Мордасов" userId="8fdeb4735682fd37" providerId="LiveId" clId="{EB7B2DED-99DD-42D1-ADDF-89D0F0D6E6C5}" dt="2023-02-11T16:42:30.832" v="162"/>
          <ac:spMkLst>
            <pc:docMk/>
            <pc:sldMk cId="1736559659" sldId="274"/>
            <ac:spMk id="27" creationId="{93BB918C-C6BD-4944-A60F-D8AA452E0BAC}"/>
          </ac:spMkLst>
        </pc:spChg>
        <pc:spChg chg="del mod">
          <ac:chgData name="Евгений Мордасов" userId="8fdeb4735682fd37" providerId="LiveId" clId="{EB7B2DED-99DD-42D1-ADDF-89D0F0D6E6C5}" dt="2023-02-11T16:42:30.832" v="164"/>
          <ac:spMkLst>
            <pc:docMk/>
            <pc:sldMk cId="1736559659" sldId="274"/>
            <ac:spMk id="29" creationId="{8180C934-C3BA-4FDE-8BBE-8EEB8E669B9B}"/>
          </ac:spMkLst>
        </pc:spChg>
        <pc:spChg chg="del mod">
          <ac:chgData name="Евгений Мордасов" userId="8fdeb4735682fd37" providerId="LiveId" clId="{EB7B2DED-99DD-42D1-ADDF-89D0F0D6E6C5}" dt="2023-02-11T16:42:30.837" v="166"/>
          <ac:spMkLst>
            <pc:docMk/>
            <pc:sldMk cId="1736559659" sldId="274"/>
            <ac:spMk id="31" creationId="{D6A1F4E3-5489-44E5-BCDF-5483E99BB2CE}"/>
          </ac:spMkLst>
        </pc:spChg>
      </pc:sldChg>
      <pc:sldChg chg="addSp delSp modSp del mod">
        <pc:chgData name="Евгений Мордасов" userId="8fdeb4735682fd37" providerId="LiveId" clId="{EB7B2DED-99DD-42D1-ADDF-89D0F0D6E6C5}" dt="2023-02-11T18:38:19.041" v="756" actId="47"/>
        <pc:sldMkLst>
          <pc:docMk/>
          <pc:sldMk cId="4115958542" sldId="275"/>
        </pc:sldMkLst>
        <pc:spChg chg="add mod">
          <ac:chgData name="Евгений Мордасов" userId="8fdeb4735682fd37" providerId="LiveId" clId="{EB7B2DED-99DD-42D1-ADDF-89D0F0D6E6C5}" dt="2023-02-11T11:48:09.045" v="47" actId="478"/>
          <ac:spMkLst>
            <pc:docMk/>
            <pc:sldMk cId="4115958542" sldId="275"/>
            <ac:spMk id="3" creationId="{976D2CD8-C74F-15A7-6E42-21F468D455CF}"/>
          </ac:spMkLst>
        </pc:spChg>
        <pc:spChg chg="add mod">
          <ac:chgData name="Евгений Мордасов" userId="8fdeb4735682fd37" providerId="LiveId" clId="{EB7B2DED-99DD-42D1-ADDF-89D0F0D6E6C5}" dt="2023-02-11T11:48:09.045" v="47" actId="478"/>
          <ac:spMkLst>
            <pc:docMk/>
            <pc:sldMk cId="4115958542" sldId="275"/>
            <ac:spMk id="5" creationId="{0B6ED9B9-2C20-3E71-65E1-E3F778496C02}"/>
          </ac:spMkLst>
        </pc:spChg>
        <pc:spChg chg="add mod">
          <ac:chgData name="Евгений Мордасов" userId="8fdeb4735682fd37" providerId="LiveId" clId="{EB7B2DED-99DD-42D1-ADDF-89D0F0D6E6C5}" dt="2023-02-11T11:48:09.045" v="47" actId="478"/>
          <ac:spMkLst>
            <pc:docMk/>
            <pc:sldMk cId="4115958542" sldId="275"/>
            <ac:spMk id="8" creationId="{502EBD00-38BA-9DFB-3B28-39071AB2FEE4}"/>
          </ac:spMkLst>
        </pc:spChg>
        <pc:spChg chg="add mod">
          <ac:chgData name="Евгений Мордасов" userId="8fdeb4735682fd37" providerId="LiveId" clId="{EB7B2DED-99DD-42D1-ADDF-89D0F0D6E6C5}" dt="2023-02-11T11:48:09.045" v="47" actId="478"/>
          <ac:spMkLst>
            <pc:docMk/>
            <pc:sldMk cId="4115958542" sldId="275"/>
            <ac:spMk id="10" creationId="{78D81BAF-D419-7AE4-4BB9-762F2EB5EE3E}"/>
          </ac:spMkLst>
        </pc:spChg>
        <pc:spChg chg="add mod">
          <ac:chgData name="Евгений Мордасов" userId="8fdeb4735682fd37" providerId="LiveId" clId="{EB7B2DED-99DD-42D1-ADDF-89D0F0D6E6C5}" dt="2023-02-11T11:48:09.045" v="47" actId="478"/>
          <ac:spMkLst>
            <pc:docMk/>
            <pc:sldMk cId="4115958542" sldId="275"/>
            <ac:spMk id="12" creationId="{496EF041-1BB0-DD76-336C-FF073452D1F2}"/>
          </ac:spMkLst>
        </pc:spChg>
        <pc:spChg chg="mod">
          <ac:chgData name="Евгений Мордасов" userId="8fdeb4735682fd37" providerId="LiveId" clId="{EB7B2DED-99DD-42D1-ADDF-89D0F0D6E6C5}" dt="2023-02-11T11:48:04.703" v="46" actId="27636"/>
          <ac:spMkLst>
            <pc:docMk/>
            <pc:sldMk cId="4115958542" sldId="275"/>
            <ac:spMk id="13" creationId="{352D1394-ECF3-4B9F-88E4-F7CF9D6B2706}"/>
          </ac:spMkLst>
        </pc:spChg>
        <pc:spChg chg="add mod">
          <ac:chgData name="Евгений Мордасов" userId="8fdeb4735682fd37" providerId="LiveId" clId="{EB7B2DED-99DD-42D1-ADDF-89D0F0D6E6C5}" dt="2023-02-11T11:48:09.045" v="47" actId="478"/>
          <ac:spMkLst>
            <pc:docMk/>
            <pc:sldMk cId="4115958542" sldId="275"/>
            <ac:spMk id="16" creationId="{1DAD8304-576F-5F7E-C11C-603FA7609C0D}"/>
          </ac:spMkLst>
        </pc:spChg>
        <pc:picChg chg="del">
          <ac:chgData name="Евгений Мордасов" userId="8fdeb4735682fd37" providerId="LiveId" clId="{EB7B2DED-99DD-42D1-ADDF-89D0F0D6E6C5}" dt="2023-02-11T11:48:09.045" v="47" actId="478"/>
          <ac:picMkLst>
            <pc:docMk/>
            <pc:sldMk cId="4115958542" sldId="275"/>
            <ac:picMk id="15" creationId="{AFBADA38-315F-4331-BDD8-EE2EAF6CE3E8}"/>
          </ac:picMkLst>
        </pc:picChg>
        <pc:picChg chg="del">
          <ac:chgData name="Евгений Мордасов" userId="8fdeb4735682fd37" providerId="LiveId" clId="{EB7B2DED-99DD-42D1-ADDF-89D0F0D6E6C5}" dt="2023-02-11T11:48:09.045" v="47" actId="478"/>
          <ac:picMkLst>
            <pc:docMk/>
            <pc:sldMk cId="4115958542" sldId="275"/>
            <ac:picMk id="17" creationId="{F7102436-49DB-488B-8AC9-3F0A253EDEE0}"/>
          </ac:picMkLst>
        </pc:picChg>
        <pc:picChg chg="del">
          <ac:chgData name="Евгений Мордасов" userId="8fdeb4735682fd37" providerId="LiveId" clId="{EB7B2DED-99DD-42D1-ADDF-89D0F0D6E6C5}" dt="2023-02-11T11:48:09.045" v="47" actId="478"/>
          <ac:picMkLst>
            <pc:docMk/>
            <pc:sldMk cId="4115958542" sldId="275"/>
            <ac:picMk id="19" creationId="{F56F6ADC-BBDF-4C0E-ADDA-1C38EACAD09F}"/>
          </ac:picMkLst>
        </pc:picChg>
        <pc:picChg chg="del">
          <ac:chgData name="Евгений Мордасов" userId="8fdeb4735682fd37" providerId="LiveId" clId="{EB7B2DED-99DD-42D1-ADDF-89D0F0D6E6C5}" dt="2023-02-11T11:48:09.045" v="47" actId="478"/>
          <ac:picMkLst>
            <pc:docMk/>
            <pc:sldMk cId="4115958542" sldId="275"/>
            <ac:picMk id="21" creationId="{A4883533-5008-4C5F-A550-02EDC6400E27}"/>
          </ac:picMkLst>
        </pc:picChg>
        <pc:picChg chg="del">
          <ac:chgData name="Евгений Мордасов" userId="8fdeb4735682fd37" providerId="LiveId" clId="{EB7B2DED-99DD-42D1-ADDF-89D0F0D6E6C5}" dt="2023-02-11T11:48:09.045" v="47" actId="478"/>
          <ac:picMkLst>
            <pc:docMk/>
            <pc:sldMk cId="4115958542" sldId="275"/>
            <ac:picMk id="23" creationId="{4BA129B6-C92A-489B-A0AA-DDF76B9E1F26}"/>
          </ac:picMkLst>
        </pc:picChg>
        <pc:picChg chg="del">
          <ac:chgData name="Евгений Мордасов" userId="8fdeb4735682fd37" providerId="LiveId" clId="{EB7B2DED-99DD-42D1-ADDF-89D0F0D6E6C5}" dt="2023-02-11T11:48:09.045" v="47" actId="478"/>
          <ac:picMkLst>
            <pc:docMk/>
            <pc:sldMk cId="4115958542" sldId="275"/>
            <ac:picMk id="25" creationId="{825DEE2C-AE56-4E8B-ADDF-B0052E290835}"/>
          </ac:picMkLst>
        </pc:picChg>
      </pc:sldChg>
      <pc:sldChg chg="addSp delSp modSp add mod">
        <pc:chgData name="Евгений Мордасов" userId="8fdeb4735682fd37" providerId="LiveId" clId="{EB7B2DED-99DD-42D1-ADDF-89D0F0D6E6C5}" dt="2023-02-11T18:35:22.526" v="660" actId="20577"/>
        <pc:sldMkLst>
          <pc:docMk/>
          <pc:sldMk cId="883747114" sldId="276"/>
        </pc:sldMkLst>
        <pc:spChg chg="mod">
          <ac:chgData name="Евгений Мордасов" userId="8fdeb4735682fd37" providerId="LiveId" clId="{EB7B2DED-99DD-42D1-ADDF-89D0F0D6E6C5}" dt="2023-02-11T18:35:22.526" v="660" actId="20577"/>
          <ac:spMkLst>
            <pc:docMk/>
            <pc:sldMk cId="883747114" sldId="276"/>
            <ac:spMk id="14" creationId="{6ACD048D-76D9-41CB-88F8-FD08228D74D7}"/>
          </ac:spMkLst>
        </pc:spChg>
        <pc:picChg chg="add mod">
          <ac:chgData name="Евгений Мордасов" userId="8fdeb4735682fd37" providerId="LiveId" clId="{EB7B2DED-99DD-42D1-ADDF-89D0F0D6E6C5}" dt="2023-02-11T18:27:18.809" v="415" actId="1076"/>
          <ac:picMkLst>
            <pc:docMk/>
            <pc:sldMk cId="883747114" sldId="276"/>
            <ac:picMk id="2" creationId="{38ACEA60-FC32-FDE6-FE5E-1BC698D60032}"/>
          </ac:picMkLst>
        </pc:picChg>
        <pc:picChg chg="del">
          <ac:chgData name="Евгений Мордасов" userId="8fdeb4735682fd37" providerId="LiveId" clId="{EB7B2DED-99DD-42D1-ADDF-89D0F0D6E6C5}" dt="2023-02-11T18:25:29.065" v="319" actId="478"/>
          <ac:picMkLst>
            <pc:docMk/>
            <pc:sldMk cId="883747114" sldId="276"/>
            <ac:picMk id="4" creationId="{A6C1CFA8-F960-BD8B-801A-1E387165F3E4}"/>
          </ac:picMkLst>
        </pc:picChg>
        <pc:picChg chg="del mod">
          <ac:chgData name="Евгений Мордасов" userId="8fdeb4735682fd37" providerId="LiveId" clId="{EB7B2DED-99DD-42D1-ADDF-89D0F0D6E6C5}" dt="2023-02-11T18:27:12.506" v="411" actId="478"/>
          <ac:picMkLst>
            <pc:docMk/>
            <pc:sldMk cId="883747114" sldId="276"/>
            <ac:picMk id="6" creationId="{98B64623-736E-2633-698D-00D66466EDD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B820AE-1B2A-445C-A4B2-53F384576E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35BC12C-CF8A-4105-A637-3CBF472604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BB132-54F2-4220-ACD1-3781FBD8318F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2E1266E-0183-4E8F-B15A-84742DCE61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778227-954E-404E-AF04-7C532D66E7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F62D6-C5AE-49CC-9150-67E0182FD5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170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CC1583-19C2-445C-95FA-A70871E05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A5486A-C161-425C-A383-9D1AA1977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C422A5-B09C-47C4-9C8A-9B9C0517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E2BF-9ADC-477C-B985-ED6A3FE2C52E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7E6C82-6792-4FBB-A79A-3F80C4AF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855793-DEBA-4AE8-B065-700CB954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4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AB12F-3919-42A5-9D52-28C1DE36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5FE983-91ED-40FC-9704-B9703B862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5FD293-9E72-4E85-80A3-FF4D8D8E6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E2BF-9ADC-477C-B985-ED6A3FE2C52E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23688E-55E4-4D81-890E-EC336702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7A172E-A83B-408A-B0A4-2E5F7035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851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533554-5169-4CC7-A4B9-9D141DCB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08A324-4A63-43E6-9BBD-85864AB68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7C24C4-894C-409E-9E39-69CFA6E20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E2BF-9ADC-477C-B985-ED6A3FE2C52E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037769-3786-46C2-A86D-ED5F8347B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81EAF2-D9EA-4EE8-B9A7-F2E9680D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62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679DA0-77CA-42D1-9E41-301657AC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C4ACEA-FC89-4D93-8E7C-FE16DB6CB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149FBB-7482-43D8-98B8-BF5BFD052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5205ED-E192-4047-A673-F6E4B0004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E2BF-9ADC-477C-B985-ED6A3FE2C52E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78A468-C1C1-4B5B-B81A-B95CA4BF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74FA79D-0246-4C47-B9A0-628545E61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60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D9698-40DB-4AB0-BD05-36AA0D1E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14F902-6425-4FA6-93D4-724C523F5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049BD2-C62A-4E57-B887-C32B05B19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E74049-94B3-49AA-8CD7-9172B01C5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7109F05-4687-4CFD-A436-163973A05E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AC0CE0-2AB5-4CBD-8E60-2ABDF6570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E2BF-9ADC-477C-B985-ED6A3FE2C52E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B3D1275-E8E5-480E-90E1-4EADE740B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BCDE941-E13C-4D42-AF56-C64BB08D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4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70D95C-0797-4F7D-BC50-20E74033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6A4E088-2564-49AE-8E4F-8DD392A1C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E2BF-9ADC-477C-B985-ED6A3FE2C52E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D8E9E9-6661-4367-AB64-688C61CDF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5DA628-06E5-4D9C-A79C-DB0B4A4F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67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F5E2C55-0969-41E2-8FFB-082F86A7F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E2BF-9ADC-477C-B985-ED6A3FE2C52E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2CE4470-2816-455C-8E37-FC40595D6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095C40-48B2-41DD-A014-024576B74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55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5042B5-EF30-4606-8317-A279D26E4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A24599-6234-48CF-AD9E-314A84EAE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D57904-A3CD-4307-A279-44285096D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A95DA4-8BB1-4E7F-AF48-045C6736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E2BF-9ADC-477C-B985-ED6A3FE2C52E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465630F-C522-48EC-9F1F-E5EB2360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21C11B-307E-411A-A095-F9ECC0B47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67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31920-2195-4E28-AA90-D5435E4BA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91F81EF-CBFD-4115-A513-0A50A4CDC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AC7EBD3-6E69-4898-8DE6-878FC9E5F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07ABFA-DDA1-49CD-87EA-ED4C52707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E2BF-9ADC-477C-B985-ED6A3FE2C52E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580AF6-21B1-4083-AAB1-2DACA204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C60580-281C-47D0-9648-B147512E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1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EC1A4-0E58-49C3-B439-240A1A98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451F3B-FD5E-4E7C-85E3-1969A7FCC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B9DA68-4033-4F4D-BA02-F06DD5780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E2BF-9ADC-477C-B985-ED6A3FE2C52E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2F5F98-4F93-4447-9EB7-B7EBA245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1C79D1-9967-4DDF-A07B-505B1BB8B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3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0057E58-D846-4199-8F9E-1C0B7031A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14FF0D0-E51B-4909-9B60-E67E657A9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366614-09B2-4A72-B948-DF23AB34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E2BF-9ADC-477C-B985-ED6A3FE2C52E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A4C8D8-0894-4668-A55F-A450833BE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E9E2D4-6B9E-42F2-85D8-22619C9B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30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21462-A9E1-4536-9F2D-B2F8F218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D1B458C-BFE5-4FED-890B-A3C81CBD9E00}"/>
              </a:ext>
            </a:extLst>
          </p:cNvPr>
          <p:cNvSpPr/>
          <p:nvPr userDrawn="1"/>
        </p:nvSpPr>
        <p:spPr>
          <a:xfrm>
            <a:off x="0" y="0"/>
            <a:ext cx="12192000" cy="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74EC097-BE1E-47C5-A4A4-558BFD9F9C06}"/>
              </a:ext>
            </a:extLst>
          </p:cNvPr>
          <p:cNvSpPr/>
          <p:nvPr userDrawn="1"/>
        </p:nvSpPr>
        <p:spPr>
          <a:xfrm>
            <a:off x="12450" y="6772425"/>
            <a:ext cx="12192000" cy="9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CD6CA42-8F84-4EF7-AC44-C6D7CA7B5256}"/>
              </a:ext>
            </a:extLst>
          </p:cNvPr>
          <p:cNvGrpSpPr/>
          <p:nvPr userDrawn="1"/>
        </p:nvGrpSpPr>
        <p:grpSpPr>
          <a:xfrm>
            <a:off x="0" y="49500"/>
            <a:ext cx="2844750" cy="274500"/>
            <a:chOff x="5228062" y="49500"/>
            <a:chExt cx="2844750" cy="274500"/>
          </a:xfrm>
          <a:solidFill>
            <a:schemeClr val="tx2"/>
          </a:solidFill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EF73193D-4957-4A8F-A457-261D1530DEC3}"/>
                </a:ext>
              </a:extLst>
            </p:cNvPr>
            <p:cNvSpPr/>
            <p:nvPr userDrawn="1"/>
          </p:nvSpPr>
          <p:spPr>
            <a:xfrm>
              <a:off x="5228062" y="49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Блок-схема: объединение 10">
              <a:extLst>
                <a:ext uri="{FF2B5EF4-FFF2-40B4-BE49-F238E27FC236}">
                  <a16:creationId xmlns:a16="http://schemas.microsoft.com/office/drawing/2014/main" id="{9CA2CB59-7E2E-4FE6-B4DA-BC82267C4973}"/>
                </a:ext>
              </a:extLst>
            </p:cNvPr>
            <p:cNvSpPr/>
            <p:nvPr userDrawn="1"/>
          </p:nvSpPr>
          <p:spPr>
            <a:xfrm>
              <a:off x="7465312" y="495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77822EB-8A6C-4A70-8594-303E6651250C}"/>
              </a:ext>
            </a:extLst>
          </p:cNvPr>
          <p:cNvGrpSpPr/>
          <p:nvPr userDrawn="1"/>
        </p:nvGrpSpPr>
        <p:grpSpPr>
          <a:xfrm>
            <a:off x="9382650" y="6596925"/>
            <a:ext cx="2844750" cy="274500"/>
            <a:chOff x="9347250" y="6571200"/>
            <a:chExt cx="2844750" cy="274500"/>
          </a:xfrm>
          <a:solidFill>
            <a:schemeClr val="tx2"/>
          </a:solidFill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1DA2A97F-749F-48D2-AE48-5762F540EF28}"/>
                </a:ext>
              </a:extLst>
            </p:cNvPr>
            <p:cNvSpPr/>
            <p:nvPr userDrawn="1"/>
          </p:nvSpPr>
          <p:spPr>
            <a:xfrm>
              <a:off x="9651000" y="65712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Блок-схема: объединение 13">
              <a:extLst>
                <a:ext uri="{FF2B5EF4-FFF2-40B4-BE49-F238E27FC236}">
                  <a16:creationId xmlns:a16="http://schemas.microsoft.com/office/drawing/2014/main" id="{3E93E1D6-3B3B-47F6-966E-B20E50008B90}"/>
                </a:ext>
              </a:extLst>
            </p:cNvPr>
            <p:cNvSpPr/>
            <p:nvPr userDrawn="1"/>
          </p:nvSpPr>
          <p:spPr>
            <a:xfrm rot="10800000">
              <a:off x="9347250" y="65712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6" name="Текст 18">
            <a:extLst>
              <a:ext uri="{FF2B5EF4-FFF2-40B4-BE49-F238E27FC236}">
                <a16:creationId xmlns:a16="http://schemas.microsoft.com/office/drawing/2014/main" id="{57C0137E-3F0D-4D70-B2CA-0E5AD27AD1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2033588"/>
            <a:ext cx="10444163" cy="4049712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4706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BB7FDFF-D2AD-4235-A46C-DC66DD4D1013}"/>
              </a:ext>
            </a:extLst>
          </p:cNvPr>
          <p:cNvSpPr/>
          <p:nvPr userDrawn="1"/>
        </p:nvSpPr>
        <p:spPr>
          <a:xfrm>
            <a:off x="0" y="0"/>
            <a:ext cx="12192000" cy="234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3"/>
              </a:solidFill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4070D4A9-B599-4348-B256-0E428B8B82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5813" y="1314450"/>
            <a:ext cx="10664825" cy="1035050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6EF77BD0-0A00-4EB4-9CDD-5A98ACBE15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843213"/>
            <a:ext cx="10612438" cy="37814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A9322F2F-857E-4FE4-BE4D-D21B4515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521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BB7FDFF-D2AD-4235-A46C-DC66DD4D1013}"/>
              </a:ext>
            </a:extLst>
          </p:cNvPr>
          <p:cNvSpPr/>
          <p:nvPr userDrawn="1"/>
        </p:nvSpPr>
        <p:spPr>
          <a:xfrm>
            <a:off x="0" y="4509000"/>
            <a:ext cx="12192000" cy="234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3"/>
              </a:solidFill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4070D4A9-B599-4348-B256-0E428B8B82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5813" y="1314450"/>
            <a:ext cx="10664825" cy="2924550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D6F7538-3390-41DD-B230-F5083FB8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55937"/>
            <a:ext cx="10515600" cy="9179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8257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B6D58-97DC-44E4-9E0A-561EED96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000" y="365125"/>
            <a:ext cx="7732800" cy="10388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BB7FDFF-D2AD-4235-A46C-DC66DD4D1013}"/>
              </a:ext>
            </a:extLst>
          </p:cNvPr>
          <p:cNvSpPr/>
          <p:nvPr userDrawn="1"/>
        </p:nvSpPr>
        <p:spPr>
          <a:xfrm>
            <a:off x="0" y="0"/>
            <a:ext cx="285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46014F-1F57-473C-840B-91CF6FA9A7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6638" y="1673225"/>
            <a:ext cx="7785100" cy="49514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39568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21462-A9E1-4536-9F2D-B2F8F218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8" y="365125"/>
            <a:ext cx="5257801" cy="1325563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8D8509-D379-49B3-A4FE-EDBEE0641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0FB3E60-2F82-4C12-95B3-7ACC1B0E5862}" type="datetimeFigureOut">
              <a:rPr lang="ru-RU" smtClean="0"/>
              <a:pPr/>
              <a:t>12.02.2023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D1B458C-BFE5-4FED-890B-A3C81CBD9E00}"/>
              </a:ext>
            </a:extLst>
          </p:cNvPr>
          <p:cNvSpPr/>
          <p:nvPr userDrawn="1"/>
        </p:nvSpPr>
        <p:spPr>
          <a:xfrm>
            <a:off x="0" y="0"/>
            <a:ext cx="12192000" cy="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74EC097-BE1E-47C5-A4A4-558BFD9F9C06}"/>
              </a:ext>
            </a:extLst>
          </p:cNvPr>
          <p:cNvSpPr/>
          <p:nvPr userDrawn="1"/>
        </p:nvSpPr>
        <p:spPr>
          <a:xfrm>
            <a:off x="12450" y="6772425"/>
            <a:ext cx="12192000" cy="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7DD4B55-CA6E-4B68-97C9-646C6EC1FB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850" y="-575"/>
            <a:ext cx="5186362" cy="6858575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CD6CA42-8F84-4EF7-AC44-C6D7CA7B5256}"/>
              </a:ext>
            </a:extLst>
          </p:cNvPr>
          <p:cNvGrpSpPr/>
          <p:nvPr userDrawn="1"/>
        </p:nvGrpSpPr>
        <p:grpSpPr>
          <a:xfrm>
            <a:off x="5207212" y="36075"/>
            <a:ext cx="2844750" cy="274500"/>
            <a:chOff x="5228062" y="49500"/>
            <a:chExt cx="2844750" cy="274500"/>
          </a:xfrm>
          <a:solidFill>
            <a:schemeClr val="accent1"/>
          </a:solidFill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EF73193D-4957-4A8F-A457-261D1530DEC3}"/>
                </a:ext>
              </a:extLst>
            </p:cNvPr>
            <p:cNvSpPr/>
            <p:nvPr userDrawn="1"/>
          </p:nvSpPr>
          <p:spPr>
            <a:xfrm>
              <a:off x="5228062" y="49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1" name="Блок-схема: объединение 10">
              <a:extLst>
                <a:ext uri="{FF2B5EF4-FFF2-40B4-BE49-F238E27FC236}">
                  <a16:creationId xmlns:a16="http://schemas.microsoft.com/office/drawing/2014/main" id="{9CA2CB59-7E2E-4FE6-B4DA-BC82267C4973}"/>
                </a:ext>
              </a:extLst>
            </p:cNvPr>
            <p:cNvSpPr/>
            <p:nvPr userDrawn="1"/>
          </p:nvSpPr>
          <p:spPr>
            <a:xfrm>
              <a:off x="7465312" y="495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77822EB-8A6C-4A70-8594-303E6651250C}"/>
              </a:ext>
            </a:extLst>
          </p:cNvPr>
          <p:cNvGrpSpPr/>
          <p:nvPr userDrawn="1"/>
        </p:nvGrpSpPr>
        <p:grpSpPr>
          <a:xfrm>
            <a:off x="9382650" y="6596925"/>
            <a:ext cx="2844750" cy="274500"/>
            <a:chOff x="9347250" y="6571200"/>
            <a:chExt cx="2844750" cy="274500"/>
          </a:xfrm>
          <a:solidFill>
            <a:schemeClr val="accent1"/>
          </a:solidFill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1DA2A97F-749F-48D2-AE48-5762F540EF28}"/>
                </a:ext>
              </a:extLst>
            </p:cNvPr>
            <p:cNvSpPr/>
            <p:nvPr userDrawn="1"/>
          </p:nvSpPr>
          <p:spPr>
            <a:xfrm>
              <a:off x="9651000" y="65712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4" name="Блок-схема: объединение 13">
              <a:extLst>
                <a:ext uri="{FF2B5EF4-FFF2-40B4-BE49-F238E27FC236}">
                  <a16:creationId xmlns:a16="http://schemas.microsoft.com/office/drawing/2014/main" id="{3E93E1D6-3B3B-47F6-966E-B20E50008B90}"/>
                </a:ext>
              </a:extLst>
            </p:cNvPr>
            <p:cNvSpPr/>
            <p:nvPr userDrawn="1"/>
          </p:nvSpPr>
          <p:spPr>
            <a:xfrm rot="10800000">
              <a:off x="9347250" y="65712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  <p:sp>
        <p:nvSpPr>
          <p:cNvPr id="16" name="Текст 18">
            <a:extLst>
              <a:ext uri="{FF2B5EF4-FFF2-40B4-BE49-F238E27FC236}">
                <a16:creationId xmlns:a16="http://schemas.microsoft.com/office/drawing/2014/main" id="{57C0137E-3F0D-4D70-B2CA-0E5AD27AD1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2033588"/>
            <a:ext cx="5186363" cy="404971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4459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95E16D1-998B-48A7-9C66-2F192101B82F}"/>
              </a:ext>
            </a:extLst>
          </p:cNvPr>
          <p:cNvSpPr/>
          <p:nvPr userDrawn="1"/>
        </p:nvSpPr>
        <p:spPr>
          <a:xfrm>
            <a:off x="0" y="0"/>
            <a:ext cx="12192000" cy="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8120B5-0C92-46E1-BAA0-BA8A5399D9C2}"/>
              </a:ext>
            </a:extLst>
          </p:cNvPr>
          <p:cNvSpPr/>
          <p:nvPr userDrawn="1"/>
        </p:nvSpPr>
        <p:spPr>
          <a:xfrm>
            <a:off x="0" y="6759000"/>
            <a:ext cx="12192000" cy="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7BF0CE19-D07F-45F4-8B53-F4AE3EAC0AF5}"/>
              </a:ext>
            </a:extLst>
          </p:cNvPr>
          <p:cNvGrpSpPr/>
          <p:nvPr userDrawn="1"/>
        </p:nvGrpSpPr>
        <p:grpSpPr>
          <a:xfrm>
            <a:off x="4161000" y="150"/>
            <a:ext cx="2844750" cy="286020"/>
            <a:chOff x="9347250" y="37980"/>
            <a:chExt cx="2844750" cy="286020"/>
          </a:xfrm>
          <a:solidFill>
            <a:schemeClr val="accent1"/>
          </a:solidFill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6D0ED7C-6F6D-4A0C-B5BF-D4C886121974}"/>
                </a:ext>
              </a:extLst>
            </p:cNvPr>
            <p:cNvSpPr/>
            <p:nvPr userDrawn="1"/>
          </p:nvSpPr>
          <p:spPr>
            <a:xfrm>
              <a:off x="9651000" y="49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9" name="Блок-схема: объединение 8">
              <a:extLst>
                <a:ext uri="{FF2B5EF4-FFF2-40B4-BE49-F238E27FC236}">
                  <a16:creationId xmlns:a16="http://schemas.microsoft.com/office/drawing/2014/main" id="{F6313D72-2173-410E-9DAC-5F683BF77D8C}"/>
                </a:ext>
              </a:extLst>
            </p:cNvPr>
            <p:cNvSpPr/>
            <p:nvPr userDrawn="1"/>
          </p:nvSpPr>
          <p:spPr>
            <a:xfrm>
              <a:off x="9347250" y="3798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9D0FFF0F-DED0-4533-AA04-278237E63B65}"/>
              </a:ext>
            </a:extLst>
          </p:cNvPr>
          <p:cNvGrpSpPr/>
          <p:nvPr userDrawn="1"/>
        </p:nvGrpSpPr>
        <p:grpSpPr>
          <a:xfrm>
            <a:off x="-35250" y="6583500"/>
            <a:ext cx="2844750" cy="274500"/>
            <a:chOff x="-35250" y="6583500"/>
            <a:chExt cx="2844750" cy="274500"/>
          </a:xfrm>
          <a:solidFill>
            <a:schemeClr val="accent1"/>
          </a:solidFill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01E034F0-B288-495E-B8C4-5A4D6270B72C}"/>
                </a:ext>
              </a:extLst>
            </p:cNvPr>
            <p:cNvSpPr/>
            <p:nvPr userDrawn="1"/>
          </p:nvSpPr>
          <p:spPr>
            <a:xfrm>
              <a:off x="-35250" y="6583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2" name="Блок-схема: объединение 11">
              <a:extLst>
                <a:ext uri="{FF2B5EF4-FFF2-40B4-BE49-F238E27FC236}">
                  <a16:creationId xmlns:a16="http://schemas.microsoft.com/office/drawing/2014/main" id="{7F3095C1-9AE8-47F3-8F8B-8B149C02C892}"/>
                </a:ext>
              </a:extLst>
            </p:cNvPr>
            <p:cNvSpPr/>
            <p:nvPr userDrawn="1"/>
          </p:nvSpPr>
          <p:spPr>
            <a:xfrm rot="10800000">
              <a:off x="2202000" y="65835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9563E350-4964-48DA-95EE-507A76F6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5638" y="9000"/>
            <a:ext cx="5186362" cy="333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Заголовок 16">
            <a:extLst>
              <a:ext uri="{FF2B5EF4-FFF2-40B4-BE49-F238E27FC236}">
                <a16:creationId xmlns:a16="http://schemas.microsoft.com/office/drawing/2014/main" id="{E44DF226-C979-4C53-9AB3-F30F19A61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87" y="485501"/>
            <a:ext cx="5257800" cy="1325563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Текст 18">
            <a:extLst>
              <a:ext uri="{FF2B5EF4-FFF2-40B4-BE49-F238E27FC236}">
                <a16:creationId xmlns:a16="http://schemas.microsoft.com/office/drawing/2014/main" id="{C0D997C5-63D2-40A5-8978-8A0E7A482F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4987" y="2153964"/>
            <a:ext cx="5186363" cy="404971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0DC8507B-223A-4D10-9873-5F8CBA1FA68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4638" y="3519000"/>
            <a:ext cx="5186362" cy="333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26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C31BDB-50F3-43CA-877E-F9C7672D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74453DF6-9509-45CB-BD4E-84F90C1C9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AF27442-62D0-4CA6-81B4-B7FDDA51A9A2}"/>
              </a:ext>
            </a:extLst>
          </p:cNvPr>
          <p:cNvSpPr/>
          <p:nvPr userDrawn="1"/>
        </p:nvSpPr>
        <p:spPr>
          <a:xfrm>
            <a:off x="0" y="0"/>
            <a:ext cx="12192000" cy="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1FD6AC4-0F96-4D40-B8AD-EF85E9EDE11D}"/>
              </a:ext>
            </a:extLst>
          </p:cNvPr>
          <p:cNvSpPr/>
          <p:nvPr userDrawn="1"/>
        </p:nvSpPr>
        <p:spPr>
          <a:xfrm>
            <a:off x="0" y="6759000"/>
            <a:ext cx="12192000" cy="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3640FF5-D492-4210-9DE4-D7B66426125F}"/>
              </a:ext>
            </a:extLst>
          </p:cNvPr>
          <p:cNvGrpSpPr/>
          <p:nvPr userDrawn="1"/>
        </p:nvGrpSpPr>
        <p:grpSpPr>
          <a:xfrm>
            <a:off x="9347250" y="37980"/>
            <a:ext cx="2844750" cy="286020"/>
            <a:chOff x="9347250" y="37980"/>
            <a:chExt cx="2844750" cy="286020"/>
          </a:xfrm>
          <a:solidFill>
            <a:schemeClr val="accent1"/>
          </a:solidFill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062B47E0-EF90-4ECC-A73E-6E5DA1F62FCD}"/>
                </a:ext>
              </a:extLst>
            </p:cNvPr>
            <p:cNvSpPr/>
            <p:nvPr userDrawn="1"/>
          </p:nvSpPr>
          <p:spPr>
            <a:xfrm>
              <a:off x="9651000" y="49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4" name="Блок-схема: объединение 13">
              <a:extLst>
                <a:ext uri="{FF2B5EF4-FFF2-40B4-BE49-F238E27FC236}">
                  <a16:creationId xmlns:a16="http://schemas.microsoft.com/office/drawing/2014/main" id="{2FC4DE4B-558A-425B-A23E-B63E93533558}"/>
                </a:ext>
              </a:extLst>
            </p:cNvPr>
            <p:cNvSpPr/>
            <p:nvPr userDrawn="1"/>
          </p:nvSpPr>
          <p:spPr>
            <a:xfrm>
              <a:off x="9347250" y="3798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1C3AA05-E7C7-4C27-A908-2E47AFEBA600}"/>
              </a:ext>
            </a:extLst>
          </p:cNvPr>
          <p:cNvGrpSpPr/>
          <p:nvPr userDrawn="1"/>
        </p:nvGrpSpPr>
        <p:grpSpPr>
          <a:xfrm>
            <a:off x="-35250" y="6583500"/>
            <a:ext cx="2844750" cy="274500"/>
            <a:chOff x="-35250" y="6583500"/>
            <a:chExt cx="2844750" cy="274500"/>
          </a:xfrm>
          <a:solidFill>
            <a:schemeClr val="accent1"/>
          </a:solidFill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D94BF255-53E4-439B-83D0-7DE93A9900DD}"/>
                </a:ext>
              </a:extLst>
            </p:cNvPr>
            <p:cNvSpPr/>
            <p:nvPr userDrawn="1"/>
          </p:nvSpPr>
          <p:spPr>
            <a:xfrm>
              <a:off x="-35250" y="6583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7" name="Блок-схема: объединение 16">
              <a:extLst>
                <a:ext uri="{FF2B5EF4-FFF2-40B4-BE49-F238E27FC236}">
                  <a16:creationId xmlns:a16="http://schemas.microsoft.com/office/drawing/2014/main" id="{E38044D4-D5F4-4E1E-8B74-E24D6E7B2929}"/>
                </a:ext>
              </a:extLst>
            </p:cNvPr>
            <p:cNvSpPr/>
            <p:nvPr userDrawn="1"/>
          </p:nvSpPr>
          <p:spPr>
            <a:xfrm rot="10800000">
              <a:off x="2202000" y="65835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908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1">
            <a:extLst>
              <a:ext uri="{FF2B5EF4-FFF2-40B4-BE49-F238E27FC236}">
                <a16:creationId xmlns:a16="http://schemas.microsoft.com/office/drawing/2014/main" id="{AC7B45C4-0029-484F-BC10-E13FF562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0" y="234000"/>
            <a:ext cx="11341100" cy="1035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F8FF044D-1DB9-4B7C-9D24-F0D3A3DD3C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450" y="2303463"/>
            <a:ext cx="4005550" cy="16208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738784A2-81B9-4C54-8F48-52CB72EF971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5341" y="2303463"/>
            <a:ext cx="4005550" cy="16208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19" name="Рисунок 2">
            <a:extLst>
              <a:ext uri="{FF2B5EF4-FFF2-40B4-BE49-F238E27FC236}">
                <a16:creationId xmlns:a16="http://schemas.microsoft.com/office/drawing/2014/main" id="{21C4B4FC-EB7C-4B83-9B03-36AC76ADC6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61675" y="2303463"/>
            <a:ext cx="3004875" cy="16208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C421DAD-9956-40BC-B396-121BDF5220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5450" y="4058163"/>
            <a:ext cx="3004875" cy="16208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0596AFFC-6327-4316-8A52-555C5499A3E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06109" y="4058163"/>
            <a:ext cx="4005550" cy="16208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709A8CBC-B10E-4729-8664-C17D4F6947A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776000" y="4058163"/>
            <a:ext cx="4005550" cy="16208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05550F69-FB7F-4160-902B-8FE3C5C275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9739" y="1493838"/>
            <a:ext cx="11341100" cy="627062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035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s://presentation-creation.ru/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E8430-DDB9-4451-9D36-B3AF2E76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E93D94-3035-46FC-A88F-4C3D803A5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C1E060-1FC4-4335-BB7B-E97E627F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3E2BF-9ADC-477C-B985-ED6A3FE2C52E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DED04A-12F8-4119-ACB5-AA522965E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F0D0D2-7346-4BE2-B3F5-7DE8403A2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424E6-770A-4943-8DFB-C07B33ECB3B4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hlinkClick r:id="rId21"/>
            <a:extLst>
              <a:ext uri="{FF2B5EF4-FFF2-40B4-BE49-F238E27FC236}">
                <a16:creationId xmlns:a16="http://schemas.microsoft.com/office/drawing/2014/main" id="{43780347-ADC3-4039-95E5-9DAF405C2D48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4000" y="367393"/>
            <a:ext cx="757762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89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5" r:id="rId3"/>
    <p:sldLayoutId id="2147483667" r:id="rId4"/>
    <p:sldLayoutId id="2147483666" r:id="rId5"/>
    <p:sldLayoutId id="2147483661" r:id="rId6"/>
    <p:sldLayoutId id="2147483662" r:id="rId7"/>
    <p:sldLayoutId id="2147483663" r:id="rId8"/>
    <p:sldLayoutId id="2147483664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7A3F9B0-C61E-4C60-847E-58C20F285C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3A62C24-D04B-48C3-AA2C-139B09BA2CCB}"/>
              </a:ext>
            </a:extLst>
          </p:cNvPr>
          <p:cNvSpPr/>
          <p:nvPr/>
        </p:nvSpPr>
        <p:spPr>
          <a:xfrm>
            <a:off x="1236000" y="683550"/>
            <a:ext cx="9720000" cy="54675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517E966-A564-45E1-84EA-531571F522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accent3"/>
                </a:solidFill>
              </a:rPr>
              <a:t>Онлайн – кинотеатр 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E2BDACE4-4494-4579-AE66-C36AE5DA67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Финансовая эффективность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7677A69-23E8-4468-B0C1-F200BA6A0BB0}"/>
              </a:ext>
            </a:extLst>
          </p:cNvPr>
          <p:cNvSpPr/>
          <p:nvPr/>
        </p:nvSpPr>
        <p:spPr>
          <a:xfrm>
            <a:off x="456450" y="257400"/>
            <a:ext cx="11318400" cy="63666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61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E3AC5-8DCB-496C-8E63-AC9FF0F4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Правило Парето не соблюдается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A41605-339E-4210-9FCA-20A98B9F51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6000" y="2033588"/>
            <a:ext cx="5122800" cy="404971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ТОП 20 фильмов просматривают только 33% пользователей платформы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Предположение: На платформе нет кассовых фильмов, либо кассовые фильмы не рекламируются на самой площадке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4B567D-79D2-F8DC-116F-25CEEE8BA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00" y="2169000"/>
            <a:ext cx="6868944" cy="352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4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816EAAAA-A4B0-4060-A400-74B101827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6ACD048D-76D9-41CB-88F8-FD08228D74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000" y="2843213"/>
            <a:ext cx="5486393" cy="3781425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Активность пользователей соответствует графику рабочей недели </a:t>
            </a:r>
          </a:p>
          <a:p>
            <a:r>
              <a:rPr lang="ru-RU" sz="2400" dirty="0">
                <a:solidFill>
                  <a:schemeClr val="accent1"/>
                </a:solidFill>
              </a:rPr>
              <a:t>Рекомендуем делать через день рекламные «крючки» уведомление – это поможет увеличить </a:t>
            </a:r>
            <a:r>
              <a:rPr lang="en-US" sz="2400" dirty="0">
                <a:solidFill>
                  <a:schemeClr val="accent1"/>
                </a:solidFill>
              </a:rPr>
              <a:t>LT</a:t>
            </a:r>
            <a:r>
              <a:rPr lang="ru-RU" sz="2400" dirty="0">
                <a:solidFill>
                  <a:schemeClr val="accent1"/>
                </a:solidFill>
              </a:rPr>
              <a:t> пользования сервисом</a:t>
            </a:r>
          </a:p>
          <a:p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0ED081E3-0EEC-47D6-8B2C-F43BA723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50" y="157955"/>
            <a:ext cx="10515600" cy="1035051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/>
              <a:t>Нет рассылки уведомлений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C1CFA8-F960-BD8B-801A-1E387165F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000" y="2619000"/>
            <a:ext cx="539044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8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816EAAAA-A4B0-4060-A400-74B101827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6ACD048D-76D9-41CB-88F8-FD08228D74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2875" y="2843213"/>
            <a:ext cx="5068125" cy="3781425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График показывает, что активность пользователей сосредоточена в одной часовой зоне</a:t>
            </a:r>
          </a:p>
          <a:p>
            <a:r>
              <a:rPr lang="ru-RU" sz="2400" dirty="0">
                <a:solidFill>
                  <a:schemeClr val="accent1"/>
                </a:solidFill>
              </a:rPr>
              <a:t>Рекомендуем добавить перевод на другие языки, чтобы охватить подписчиков в других часовых поясах</a:t>
            </a:r>
          </a:p>
          <a:p>
            <a:pPr marL="0" indent="0">
              <a:buNone/>
            </a:pP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0ED081E3-0EEC-47D6-8B2C-F43BA723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50" y="157955"/>
            <a:ext cx="10515600" cy="1035051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/>
              <a:t>Часовые пояса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ACEA60-FC32-FDE6-FE5E-1BC698D60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000" y="2821001"/>
            <a:ext cx="6328125" cy="33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4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19296DE-E499-4BFB-9D6C-B12516A1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Калькулятор - предложение 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33" name="Текст 11">
            <a:extLst>
              <a:ext uri="{FF2B5EF4-FFF2-40B4-BE49-F238E27FC236}">
                <a16:creationId xmlns:a16="http://schemas.microsoft.com/office/drawing/2014/main" id="{C3CE619A-4CA1-4861-BEDC-636AA31BED4A}"/>
              </a:ext>
            </a:extLst>
          </p:cNvPr>
          <p:cNvSpPr txBox="1">
            <a:spLocks/>
          </p:cNvSpPr>
          <p:nvPr/>
        </p:nvSpPr>
        <p:spPr>
          <a:xfrm>
            <a:off x="763586" y="1592195"/>
            <a:ext cx="10664825" cy="10802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chemeClr val="accent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1E2572-C70B-A8B0-5AFF-3FFB2BD51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397858"/>
            <a:ext cx="7562850" cy="2787650"/>
          </a:xfrm>
          <a:prstGeom prst="rect">
            <a:avLst/>
          </a:prstGeom>
        </p:spPr>
      </p:pic>
      <p:sp>
        <p:nvSpPr>
          <p:cNvPr id="3" name="Заголовок 3">
            <a:extLst>
              <a:ext uri="{FF2B5EF4-FFF2-40B4-BE49-F238E27FC236}">
                <a16:creationId xmlns:a16="http://schemas.microsoft.com/office/drawing/2014/main" id="{6EBCACA5-3043-5449-B411-16A44C9EE428}"/>
              </a:ext>
            </a:extLst>
          </p:cNvPr>
          <p:cNvSpPr txBox="1">
            <a:spLocks/>
          </p:cNvSpPr>
          <p:nvPr/>
        </p:nvSpPr>
        <p:spPr>
          <a:xfrm>
            <a:off x="831000" y="4554000"/>
            <a:ext cx="10515599" cy="148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Выводы: Уменьшение расходов маркетинга на 60 % и снижение скидок на 60% может увеличить маржу до 25%. Увеличение стоимости подписки, в данном случае может снизить </a:t>
            </a:r>
            <a:r>
              <a:rPr lang="en-US" sz="2400" dirty="0"/>
              <a:t>Retention</a:t>
            </a:r>
            <a:r>
              <a:rPr lang="ru-RU" sz="2400" dirty="0"/>
              <a:t> и приток новых пользователей.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46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9">
            <a:extLst>
              <a:ext uri="{FF2B5EF4-FFF2-40B4-BE49-F238E27FC236}">
                <a16:creationId xmlns:a16="http://schemas.microsoft.com/office/drawing/2014/main" id="{E893E3A9-6396-47AA-8648-E22DFF86D681}"/>
              </a:ext>
            </a:extLst>
          </p:cNvPr>
          <p:cNvSpPr txBox="1">
            <a:spLocks/>
          </p:cNvSpPr>
          <p:nvPr/>
        </p:nvSpPr>
        <p:spPr>
          <a:xfrm>
            <a:off x="160873" y="1307167"/>
            <a:ext cx="4432499" cy="11502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7200" b="1" dirty="0">
                <a:solidFill>
                  <a:schemeClr val="accent1"/>
                </a:solidFill>
              </a:rPr>
              <a:t>СПАСИБО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E896F0E-7B38-441F-93C6-15386BEBBC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820" y="4851701"/>
            <a:ext cx="630000" cy="63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3EC9939-C873-475F-8A8C-A0B2671F1F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36820" y="4847630"/>
            <a:ext cx="630000" cy="630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419B722-D47F-4A44-8AB8-779A46413BF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336820" y="4847630"/>
            <a:ext cx="630000" cy="630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80BFE47-DA48-4155-B32F-5F5A3DF97E5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236820" y="4847630"/>
            <a:ext cx="630000" cy="630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CC195D-4F53-456A-AD4C-BB5F6DA16B6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9924" y="1322017"/>
            <a:ext cx="6266076" cy="4177384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1" name="Текст 11">
            <a:extLst>
              <a:ext uri="{FF2B5EF4-FFF2-40B4-BE49-F238E27FC236}">
                <a16:creationId xmlns:a16="http://schemas.microsoft.com/office/drawing/2014/main" id="{2038F74A-EA8F-439E-9748-492716191358}"/>
              </a:ext>
            </a:extLst>
          </p:cNvPr>
          <p:cNvSpPr txBox="1">
            <a:spLocks/>
          </p:cNvSpPr>
          <p:nvPr/>
        </p:nvSpPr>
        <p:spPr>
          <a:xfrm>
            <a:off x="536820" y="2557844"/>
            <a:ext cx="3883104" cy="1705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69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>
            <a:extLst>
              <a:ext uri="{FF2B5EF4-FFF2-40B4-BE49-F238E27FC236}">
                <a16:creationId xmlns:a16="http://schemas.microsoft.com/office/drawing/2014/main" id="{7D973365-E85A-4643-9099-CDA91C9484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920" y="5608347"/>
            <a:ext cx="10664825" cy="1080298"/>
          </a:xfrm>
        </p:spPr>
        <p:txBody>
          <a:bodyPr>
            <a:norm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         Дмитрий </a:t>
            </a:r>
          </a:p>
          <a:p>
            <a:r>
              <a:rPr lang="ru-RU" sz="1800" dirty="0">
                <a:solidFill>
                  <a:schemeClr val="bg1"/>
                </a:solidFill>
              </a:rPr>
              <a:t>          Киселёв</a:t>
            </a:r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38022A2A-50B5-4871-A59F-ABCA1427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272" y="189000"/>
            <a:ext cx="10515600" cy="917937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accent1"/>
                </a:solidFill>
              </a:rPr>
              <a:t>Команда проекта </a:t>
            </a:r>
            <a:r>
              <a:rPr lang="en-US" b="1" dirty="0">
                <a:solidFill>
                  <a:schemeClr val="accent1"/>
                </a:solidFill>
              </a:rPr>
              <a:t>G-five</a:t>
            </a:r>
            <a:endParaRPr lang="ru-RU" b="1" dirty="0">
              <a:solidFill>
                <a:schemeClr val="tx2"/>
              </a:solidFill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C308941-1A72-430E-9967-6582FD63FC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5282" y="2574450"/>
            <a:ext cx="2127986" cy="2924550"/>
          </a:xfrm>
          <a:custGeom>
            <a:avLst/>
            <a:gdLst>
              <a:gd name="connsiteX0" fmla="*/ 0 w 2127986"/>
              <a:gd name="connsiteY0" fmla="*/ 0 h 2924550"/>
              <a:gd name="connsiteX1" fmla="*/ 2127986 w 2127986"/>
              <a:gd name="connsiteY1" fmla="*/ 0 h 2924550"/>
              <a:gd name="connsiteX2" fmla="*/ 2127986 w 2127986"/>
              <a:gd name="connsiteY2" fmla="*/ 2924550 h 2924550"/>
              <a:gd name="connsiteX3" fmla="*/ 0 w 2127986"/>
              <a:gd name="connsiteY3" fmla="*/ 2924550 h 2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986" h="2924550">
                <a:moveTo>
                  <a:pt x="0" y="0"/>
                </a:moveTo>
                <a:lnTo>
                  <a:pt x="2127986" y="0"/>
                </a:lnTo>
                <a:lnTo>
                  <a:pt x="2127986" y="2924550"/>
                </a:lnTo>
                <a:lnTo>
                  <a:pt x="0" y="2924550"/>
                </a:lnTo>
                <a:close/>
              </a:path>
            </a:pathLst>
          </a:cu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C4F4A61-C728-4C7A-B297-CE434731D8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82341" y="2574450"/>
            <a:ext cx="2160000" cy="2915250"/>
          </a:xfrm>
          <a:custGeom>
            <a:avLst/>
            <a:gdLst>
              <a:gd name="connsiteX0" fmla="*/ 0 w 2160000"/>
              <a:gd name="connsiteY0" fmla="*/ 0 h 2915250"/>
              <a:gd name="connsiteX1" fmla="*/ 2160000 w 2160000"/>
              <a:gd name="connsiteY1" fmla="*/ 0 h 2915250"/>
              <a:gd name="connsiteX2" fmla="*/ 2160000 w 2160000"/>
              <a:gd name="connsiteY2" fmla="*/ 2915250 h 2915250"/>
              <a:gd name="connsiteX3" fmla="*/ 0 w 2160000"/>
              <a:gd name="connsiteY3" fmla="*/ 2915250 h 291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915250">
                <a:moveTo>
                  <a:pt x="0" y="0"/>
                </a:moveTo>
                <a:lnTo>
                  <a:pt x="2160000" y="0"/>
                </a:lnTo>
                <a:lnTo>
                  <a:pt x="2160000" y="2915250"/>
                </a:lnTo>
                <a:lnTo>
                  <a:pt x="0" y="2915250"/>
                </a:lnTo>
                <a:close/>
              </a:path>
            </a:pathLst>
          </a:cu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D469599-349E-4F6F-A027-829DE8E376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41414" y="2574450"/>
            <a:ext cx="2160000" cy="2924550"/>
          </a:xfrm>
          <a:custGeom>
            <a:avLst/>
            <a:gdLst>
              <a:gd name="connsiteX0" fmla="*/ 0 w 2160000"/>
              <a:gd name="connsiteY0" fmla="*/ 0 h 2924550"/>
              <a:gd name="connsiteX1" fmla="*/ 2160000 w 2160000"/>
              <a:gd name="connsiteY1" fmla="*/ 0 h 2924550"/>
              <a:gd name="connsiteX2" fmla="*/ 2160000 w 2160000"/>
              <a:gd name="connsiteY2" fmla="*/ 2924550 h 2924550"/>
              <a:gd name="connsiteX3" fmla="*/ 0 w 2160000"/>
              <a:gd name="connsiteY3" fmla="*/ 2924550 h 2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924550">
                <a:moveTo>
                  <a:pt x="0" y="0"/>
                </a:moveTo>
                <a:lnTo>
                  <a:pt x="2160000" y="0"/>
                </a:lnTo>
                <a:lnTo>
                  <a:pt x="2160000" y="2924550"/>
                </a:lnTo>
                <a:lnTo>
                  <a:pt x="0" y="2924550"/>
                </a:lnTo>
                <a:close/>
              </a:path>
            </a:pathLst>
          </a:cu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BF81D0E0-9F7A-4FA5-8EF1-04C82D2F02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300487" y="2571900"/>
            <a:ext cx="2160000" cy="2924550"/>
          </a:xfrm>
          <a:custGeom>
            <a:avLst/>
            <a:gdLst>
              <a:gd name="connsiteX0" fmla="*/ 0 w 2160000"/>
              <a:gd name="connsiteY0" fmla="*/ 0 h 2924550"/>
              <a:gd name="connsiteX1" fmla="*/ 2160000 w 2160000"/>
              <a:gd name="connsiteY1" fmla="*/ 0 h 2924550"/>
              <a:gd name="connsiteX2" fmla="*/ 2160000 w 2160000"/>
              <a:gd name="connsiteY2" fmla="*/ 2924550 h 2924550"/>
              <a:gd name="connsiteX3" fmla="*/ 0 w 2160000"/>
              <a:gd name="connsiteY3" fmla="*/ 2924550 h 2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924550">
                <a:moveTo>
                  <a:pt x="0" y="0"/>
                </a:moveTo>
                <a:lnTo>
                  <a:pt x="2160000" y="0"/>
                </a:lnTo>
                <a:lnTo>
                  <a:pt x="2160000" y="2924550"/>
                </a:lnTo>
                <a:lnTo>
                  <a:pt x="0" y="2924550"/>
                </a:lnTo>
                <a:close/>
              </a:path>
            </a:pathLst>
          </a:cu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357A01-F559-B7EB-1A96-3730F5B4C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920" y="2562600"/>
            <a:ext cx="2414138" cy="29152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E1DD67-F720-E1A1-A04D-793D91BF0E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4091" y="2571900"/>
            <a:ext cx="2630329" cy="2915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596248-90CD-1A67-42FA-23618A2776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882" y="2562600"/>
            <a:ext cx="2351064" cy="29245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E9900A-179D-D21F-374A-EFAB3C9F5C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3612" y="2562600"/>
            <a:ext cx="2369250" cy="2924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4DFC74-93CA-3FC5-FDF7-EBB41B89B491}"/>
              </a:ext>
            </a:extLst>
          </p:cNvPr>
          <p:cNvSpPr txBox="1"/>
          <p:nvPr/>
        </p:nvSpPr>
        <p:spPr>
          <a:xfrm>
            <a:off x="3782341" y="5608347"/>
            <a:ext cx="1989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           Сергей </a:t>
            </a:r>
          </a:p>
          <a:p>
            <a:r>
              <a:rPr lang="ru-RU" dirty="0">
                <a:solidFill>
                  <a:schemeClr val="bg1"/>
                </a:solidFill>
              </a:rPr>
              <a:t>          </a:t>
            </a:r>
            <a:r>
              <a:rPr lang="ru-RU" dirty="0" err="1">
                <a:solidFill>
                  <a:schemeClr val="bg1"/>
                </a:solidFill>
              </a:rPr>
              <a:t>Алюкин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43ECF-3061-FE59-99F9-58EEA7BBE930}"/>
              </a:ext>
            </a:extLst>
          </p:cNvPr>
          <p:cNvSpPr txBox="1"/>
          <p:nvPr/>
        </p:nvSpPr>
        <p:spPr>
          <a:xfrm>
            <a:off x="6768762" y="5589589"/>
            <a:ext cx="198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         Евгений</a:t>
            </a:r>
          </a:p>
          <a:p>
            <a:r>
              <a:rPr lang="ru-RU" dirty="0">
                <a:solidFill>
                  <a:schemeClr val="bg1"/>
                </a:solidFill>
              </a:rPr>
              <a:t>       Мордасов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BF170C-6A8D-047E-E36D-5C5424808933}"/>
              </a:ext>
            </a:extLst>
          </p:cNvPr>
          <p:cNvSpPr txBox="1"/>
          <p:nvPr/>
        </p:nvSpPr>
        <p:spPr>
          <a:xfrm>
            <a:off x="9483512" y="5565131"/>
            <a:ext cx="1989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       Валерий</a:t>
            </a:r>
          </a:p>
          <a:p>
            <a:r>
              <a:rPr lang="ru-RU" sz="1800" dirty="0">
                <a:solidFill>
                  <a:schemeClr val="bg1"/>
                </a:solidFill>
              </a:rPr>
              <a:t>       Егор</a:t>
            </a:r>
            <a:r>
              <a:rPr lang="ru-RU" dirty="0">
                <a:solidFill>
                  <a:schemeClr val="bg1"/>
                </a:solidFill>
              </a:rPr>
              <a:t>кин</a:t>
            </a:r>
            <a:endParaRPr lang="ru-RU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3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025373"/>
      </a:dk2>
      <a:lt2>
        <a:srgbClr val="E7E6E6"/>
      </a:lt2>
      <a:accent1>
        <a:srgbClr val="025373"/>
      </a:accent1>
      <a:accent2>
        <a:srgbClr val="0378A6"/>
      </a:accent2>
      <a:accent3>
        <a:srgbClr val="F2CB05"/>
      </a:accent3>
      <a:accent4>
        <a:srgbClr val="D6D6D6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144</Words>
  <Application>Microsoft Office PowerPoint</Application>
  <PresentationFormat>Широкоэкранный</PresentationFormat>
  <Paragraphs>25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Онлайн – кинотеатр </vt:lpstr>
      <vt:lpstr>Правило Парето не соблюдается</vt:lpstr>
      <vt:lpstr>Нет рассылки уведомлений </vt:lpstr>
      <vt:lpstr>Часовые пояса</vt:lpstr>
      <vt:lpstr>Калькулятор - предложение </vt:lpstr>
      <vt:lpstr>Презентация PowerPoint</vt:lpstr>
      <vt:lpstr>Команда проекта G-five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Юрий Козырев</dc:creator>
  <cp:lastModifiedBy>Латыпова</cp:lastModifiedBy>
  <cp:revision>19</cp:revision>
  <dcterms:created xsi:type="dcterms:W3CDTF">2020-06-21T13:18:43Z</dcterms:created>
  <dcterms:modified xsi:type="dcterms:W3CDTF">2023-02-12T14:36:50Z</dcterms:modified>
</cp:coreProperties>
</file>